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1" r:id="rId3"/>
    <p:sldId id="258" r:id="rId4"/>
    <p:sldId id="257"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2187659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754612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2674611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21418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39829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338112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2369298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396297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1184232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1825292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21D1460-9C5C-4AE3-B9B0-568EBFCF02DD}"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A7BE49A-8E99-4110-8DA8-60BFD7221342}" type="slidenum">
              <a:rPr lang="en-IN" smtClean="0"/>
              <a:pPr/>
              <a:t>‹#›</a:t>
            </a:fld>
            <a:endParaRPr lang="en-IN"/>
          </a:p>
        </p:txBody>
      </p:sp>
    </p:spTree>
    <p:extLst>
      <p:ext uri="{BB962C8B-B14F-4D97-AF65-F5344CB8AC3E}">
        <p14:creationId xmlns:p14="http://schemas.microsoft.com/office/powerpoint/2010/main" val="3642803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1D1460-9C5C-4AE3-B9B0-568EBFCF02DD}" type="datetimeFigureOut">
              <a:rPr lang="en-IN" smtClean="0"/>
              <a:pPr/>
              <a:t>23-07-2022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7BE49A-8E99-4110-8DA8-60BFD7221342}" type="slidenum">
              <a:rPr lang="en-IN" smtClean="0"/>
              <a:pPr/>
              <a:t>‹#›</a:t>
            </a:fld>
            <a:endParaRPr lang="en-IN"/>
          </a:p>
        </p:txBody>
      </p:sp>
    </p:spTree>
    <p:extLst>
      <p:ext uri="{BB962C8B-B14F-4D97-AF65-F5344CB8AC3E}">
        <p14:creationId xmlns:p14="http://schemas.microsoft.com/office/powerpoint/2010/main" val="39868525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556792"/>
            <a:ext cx="9036496" cy="4524315"/>
          </a:xfrm>
          <a:prstGeom prst="rect">
            <a:avLst/>
          </a:prstGeom>
          <a:noFill/>
        </p:spPr>
        <p:txBody>
          <a:bodyPr wrap="square" rtlCol="0">
            <a:spAutoFit/>
          </a:bodyPr>
          <a:lstStyle/>
          <a:p>
            <a:r>
              <a:rPr lang="mr-IN" dirty="0" smtClean="0"/>
              <a:t>नाम		: शहीद लान्स नायक संभाजी यशवंत कदम</a:t>
            </a:r>
            <a:endParaRPr lang="en-US" dirty="0" smtClean="0"/>
          </a:p>
          <a:p>
            <a:r>
              <a:rPr lang="mr-IN" dirty="0" smtClean="0"/>
              <a:t>युनिट 		: 5</a:t>
            </a:r>
            <a:r>
              <a:rPr lang="en-US" dirty="0" smtClean="0"/>
              <a:t> </a:t>
            </a:r>
            <a:r>
              <a:rPr lang="mr-IN" dirty="0" smtClean="0"/>
              <a:t>मराठा लाइट इन्फंट्री बटालींयन </a:t>
            </a:r>
            <a:endParaRPr lang="en-US" dirty="0" smtClean="0"/>
          </a:p>
          <a:p>
            <a:r>
              <a:rPr lang="mr-IN" dirty="0" smtClean="0"/>
              <a:t>जन्म तिथि	: 2 फरवरी 1984</a:t>
            </a:r>
            <a:endParaRPr lang="en-US" dirty="0" smtClean="0"/>
          </a:p>
          <a:p>
            <a:r>
              <a:rPr lang="mr-IN" dirty="0" smtClean="0"/>
              <a:t>भर्ती की तिथि	: 3 अगस्त 2002</a:t>
            </a:r>
            <a:endParaRPr lang="en-US" dirty="0" smtClean="0"/>
          </a:p>
          <a:p>
            <a:r>
              <a:rPr lang="mr-IN" dirty="0" smtClean="0"/>
              <a:t>शहीद तिथि	: 19 नवंबर 2016</a:t>
            </a:r>
            <a:endParaRPr lang="en-US" dirty="0" smtClean="0"/>
          </a:p>
          <a:p>
            <a:r>
              <a:rPr lang="mr-IN" dirty="0" smtClean="0"/>
              <a:t>शहिद का स्थान	: जम्मू कश्मीर (नगरोटा) आतंकवादी ग्रेनेड हमला</a:t>
            </a:r>
            <a:endParaRPr lang="en-US" dirty="0" smtClean="0"/>
          </a:p>
          <a:p>
            <a:r>
              <a:rPr lang="mr-IN" dirty="0" smtClean="0"/>
              <a:t>पत्नी का नाम 	: श्रीमती शीतल संभाजी कदम </a:t>
            </a:r>
            <a:endParaRPr lang="en-US" dirty="0" smtClean="0"/>
          </a:p>
          <a:p>
            <a:r>
              <a:rPr lang="mr-IN" dirty="0" smtClean="0"/>
              <a:t>गांव का पता 	: मु.जानापुरी पो.वडेपुरी ता.लोहा जिला नांदेड़</a:t>
            </a:r>
            <a:endParaRPr lang="en-US" dirty="0" smtClean="0"/>
          </a:p>
          <a:p>
            <a:endParaRPr lang="en-US" dirty="0" smtClean="0"/>
          </a:p>
          <a:p>
            <a:r>
              <a:rPr lang="mr-IN" dirty="0" smtClean="0"/>
              <a:t>जीला नांदेड शहीद संभाजी यशवंत कदम यह 3 अगस्त 2002 को 5</a:t>
            </a:r>
            <a:r>
              <a:rPr lang="en-US" dirty="0" smtClean="0"/>
              <a:t> </a:t>
            </a:r>
            <a:r>
              <a:rPr lang="mr-IN" dirty="0" smtClean="0"/>
              <a:t>मराठा लाइट इन्फंट्री मे भारतीय सेना मे दखिल हुये l  19 नवंबर 2016 मे जम्मू </a:t>
            </a:r>
            <a:r>
              <a:rPr lang="mr-IN" dirty="0"/>
              <a:t>कश्मीर नगरोटा </a:t>
            </a:r>
            <a:r>
              <a:rPr lang="mr-IN" dirty="0" smtClean="0"/>
              <a:t>आतंकवादियो का झुंड प्रचलित इलाका में गश्त के दैरान अचानक आतंकवादी हमला हो गया, उस वक्त </a:t>
            </a:r>
            <a:r>
              <a:rPr lang="mr-IN" dirty="0"/>
              <a:t>लान्स नायक </a:t>
            </a:r>
            <a:r>
              <a:rPr lang="mr-IN" dirty="0" smtClean="0"/>
              <a:t>संभाजी कदम टीम के मुख्य स्काउट के रूप मे काम कर रहे थे उस समय ऊनको गोली लगने के बाद भी उन्होने तीन आतंकवादीयो को मार गिराया और दुश्मन ने उसी </a:t>
            </a:r>
            <a:r>
              <a:rPr lang="mr-IN" dirty="0"/>
              <a:t>समय ग्रेनेड हमला </a:t>
            </a:r>
            <a:r>
              <a:rPr lang="mr-IN" dirty="0" smtClean="0"/>
              <a:t>भी किया और उनको वीरमरण प्राप्त हुआ I अभी ऊनके पश्चात घर मे वीर पत्नी और एक छोटी कन्या रहती है।</a:t>
            </a:r>
            <a:endParaRPr lang="en-IN" dirty="0"/>
          </a:p>
        </p:txBody>
      </p:sp>
      <p:sp>
        <p:nvSpPr>
          <p:cNvPr id="6" name="Title 1"/>
          <p:cNvSpPr txBox="1">
            <a:spLocks/>
          </p:cNvSpPr>
          <p:nvPr/>
        </p:nvSpPr>
        <p:spPr>
          <a:xfrm>
            <a:off x="304800" y="-76200"/>
            <a:ext cx="8610600" cy="838200"/>
          </a:xfrm>
          <a:prstGeom prst="rect">
            <a:avLst/>
          </a:prstGeom>
        </p:spPr>
        <p:txBody>
          <a:bodyPr vert="horz" lIns="0" rIns="0" bIns="0" anchor="b">
            <a:normAutofit fontScale="9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mr-IN" sz="4400" b="1" dirty="0" smtClean="0">
                <a:solidFill>
                  <a:srgbClr val="FF0000"/>
                </a:solidFill>
              </a:rPr>
              <a:t>शहीद लान्स नायक संभाजी यशवंत कदम</a:t>
            </a:r>
            <a:endParaRPr lang="en-IN" sz="3600" b="1" dirty="0">
              <a:solidFill>
                <a:srgbClr val="FF0000"/>
              </a:solidFill>
            </a:endParaRPr>
          </a:p>
        </p:txBody>
      </p:sp>
    </p:spTree>
    <p:extLst>
      <p:ext uri="{BB962C8B-B14F-4D97-AF65-F5344CB8AC3E}">
        <p14:creationId xmlns:p14="http://schemas.microsoft.com/office/powerpoint/2010/main" val="3682839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DETAILS OF SHAHEED VEER JAWAN 2022\Veer Javan Purskar\2.Sahid Sambhaji Yaswant Kadam\WhatsApp Image 2022-07-16 at 5.05.52 PM (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858" y="1192560"/>
            <a:ext cx="8410142" cy="558924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914400" y="0"/>
            <a:ext cx="7772400" cy="882549"/>
          </a:xfrm>
          <a:prstGeom prst="rect">
            <a:avLst/>
          </a:prstGeom>
        </p:spPr>
        <p:txBody>
          <a:bodyPr vert="horz" lIns="0" rIns="0" bIns="0" anchor="b">
            <a:normAutofit fontScale="67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mr-IN" dirty="0" smtClean="0">
                <a:solidFill>
                  <a:srgbClr val="FF0000"/>
                </a:solidFill>
              </a:rPr>
              <a:t>शहीद लान्स नायक संभाजी यशवंत कदम</a:t>
            </a:r>
            <a:endParaRPr lang="en-IN" dirty="0">
              <a:solidFill>
                <a:srgbClr val="FF0000"/>
              </a:solidFill>
            </a:endParaRPr>
          </a:p>
        </p:txBody>
      </p:sp>
    </p:spTree>
    <p:extLst>
      <p:ext uri="{BB962C8B-B14F-4D97-AF65-F5344CB8AC3E}">
        <p14:creationId xmlns:p14="http://schemas.microsoft.com/office/powerpoint/2010/main" val="120794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G:\DETAILS OF SHAHEED VEER JAWAN 2022\Veer Javan Purskar\2.Sahid Sambhaji Yaswant Kadam\WhatsApp Image 2022-07-16 at 5.05.50 PM (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3896" y="1295400"/>
            <a:ext cx="4536504" cy="539469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914400" y="0"/>
            <a:ext cx="7772400" cy="882549"/>
          </a:xfrm>
          <a:prstGeom prst="rect">
            <a:avLst/>
          </a:prstGeom>
        </p:spPr>
        <p:txBody>
          <a:bodyPr vert="horz" lIns="0" rIns="0" bIns="0" anchor="b">
            <a:normAutofit fontScale="67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mr-IN" dirty="0" smtClean="0">
                <a:solidFill>
                  <a:srgbClr val="FF0000"/>
                </a:solidFill>
              </a:rPr>
              <a:t>शहीद लान्स नायक संभाजी यशवंत कदम</a:t>
            </a:r>
            <a:endParaRPr lang="en-IN" dirty="0">
              <a:solidFill>
                <a:srgbClr val="FF0000"/>
              </a:solidFill>
            </a:endParaRPr>
          </a:p>
        </p:txBody>
      </p:sp>
    </p:spTree>
    <p:extLst>
      <p:ext uri="{BB962C8B-B14F-4D97-AF65-F5344CB8AC3E}">
        <p14:creationId xmlns:p14="http://schemas.microsoft.com/office/powerpoint/2010/main" val="624989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DETAILS OF SHAHEED VEER JAWAN 2022\Veer Javan Purskar\2.Sahid Sambhaji Yaswant Kadam\WhatsApp Image 2022-07-16 at 5.06.21 PM.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5136" y="1706106"/>
            <a:ext cx="6948264" cy="499949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914400" y="0"/>
            <a:ext cx="7772400" cy="882549"/>
          </a:xfrm>
          <a:prstGeom prst="rect">
            <a:avLst/>
          </a:prstGeom>
        </p:spPr>
        <p:txBody>
          <a:bodyPr vert="horz" lIns="0" rIns="0" bIns="0" anchor="b">
            <a:normAutofit fontScale="67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mr-IN" dirty="0" smtClean="0">
                <a:solidFill>
                  <a:srgbClr val="FF0000"/>
                </a:solidFill>
              </a:rPr>
              <a:t>शहीद लान्स नायक संभाजी यशवंत कदम</a:t>
            </a:r>
            <a:endParaRPr lang="en-IN" dirty="0">
              <a:solidFill>
                <a:srgbClr val="FF0000"/>
              </a:solidFill>
            </a:endParaRPr>
          </a:p>
        </p:txBody>
      </p:sp>
    </p:spTree>
    <p:extLst>
      <p:ext uri="{BB962C8B-B14F-4D97-AF65-F5344CB8AC3E}">
        <p14:creationId xmlns:p14="http://schemas.microsoft.com/office/powerpoint/2010/main" val="1617965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DETAILS OF SHAHEED VEER JAWAN 2022\Veer Javan Purskar\2.Sahid Sambhaji Yaswant Kadam\WhatsApp Image 2022-07-16 at 5.06.21 PM (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952989"/>
            <a:ext cx="7229532" cy="582881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914400" y="31851"/>
            <a:ext cx="7772400" cy="730149"/>
          </a:xfrm>
          <a:prstGeom prst="rect">
            <a:avLst/>
          </a:prstGeom>
        </p:spPr>
        <p:txBody>
          <a:bodyPr vert="horz" lIns="0" rIns="0" bIns="0" anchor="b">
            <a:normAutofit fontScale="67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mr-IN" dirty="0" smtClean="0">
                <a:solidFill>
                  <a:srgbClr val="FF0000"/>
                </a:solidFill>
              </a:rPr>
              <a:t>शहीद लान्स नायक संभाजी यशवंत कदम</a:t>
            </a:r>
            <a:endParaRPr lang="en-IN" dirty="0">
              <a:solidFill>
                <a:srgbClr val="FF0000"/>
              </a:solidFill>
            </a:endParaRPr>
          </a:p>
        </p:txBody>
      </p:sp>
    </p:spTree>
    <p:extLst>
      <p:ext uri="{BB962C8B-B14F-4D97-AF65-F5344CB8AC3E}">
        <p14:creationId xmlns:p14="http://schemas.microsoft.com/office/powerpoint/2010/main" val="994999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DETAILS OF SHAHEED VEER JAWAN 2022\Veer Javan Purskar\2.Sahid Sambhaji Yaswant Kadam\WhatsApp Image 2022-07-16 at 5.05.53 PM.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712" y="1143000"/>
            <a:ext cx="7992888" cy="55626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838200" y="76200"/>
            <a:ext cx="7772400" cy="685800"/>
          </a:xfrm>
          <a:prstGeom prst="rect">
            <a:avLst/>
          </a:prstGeom>
        </p:spPr>
        <p:txBody>
          <a:bodyPr vert="horz" lIns="0" rIns="0" bIns="0" anchor="b">
            <a:normAutofit fontScale="67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mr-IN" dirty="0" smtClean="0">
                <a:solidFill>
                  <a:srgbClr val="FF0000"/>
                </a:solidFill>
              </a:rPr>
              <a:t>शहीद लान्स नायक संभाजी यशवंत कदम</a:t>
            </a:r>
            <a:endParaRPr lang="en-IN" dirty="0">
              <a:solidFill>
                <a:srgbClr val="FF0000"/>
              </a:solidFill>
            </a:endParaRPr>
          </a:p>
        </p:txBody>
      </p:sp>
    </p:spTree>
    <p:extLst>
      <p:ext uri="{BB962C8B-B14F-4D97-AF65-F5344CB8AC3E}">
        <p14:creationId xmlns:p14="http://schemas.microsoft.com/office/powerpoint/2010/main" val="1532661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TotalTime>
  <Words>37</Words>
  <Application>Microsoft Office PowerPoint</Application>
  <PresentationFormat>On-screen Show (4:3)</PresentationFormat>
  <Paragraphs>16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SAMBHAJI YASWANT KADAM</dc:title>
  <dc:creator>SECURE SERVICES</dc:creator>
  <cp:lastModifiedBy>SECURE SERVICES</cp:lastModifiedBy>
  <cp:revision>39</cp:revision>
  <dcterms:created xsi:type="dcterms:W3CDTF">2022-07-20T11:22:47Z</dcterms:created>
  <dcterms:modified xsi:type="dcterms:W3CDTF">2022-07-23T12:54:08Z</dcterms:modified>
</cp:coreProperties>
</file>